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4"/>
  </p:sldMasterIdLst>
  <p:notesMasterIdLst>
    <p:notesMasterId r:id="rId10"/>
  </p:notesMasterIdLst>
  <p:sldIdLst>
    <p:sldId id="270" r:id="rId5"/>
    <p:sldId id="274" r:id="rId6"/>
    <p:sldId id="276" r:id="rId7"/>
    <p:sldId id="277" r:id="rId8"/>
    <p:sldId id="279" r:id="rId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440"/>
    <a:srgbClr val="000000"/>
    <a:srgbClr val="3202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6B669F-F7EF-4E30-9FCF-7A274A20B564}" v="1" dt="2023-05-23T07:48:58.2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27"/>
  </p:normalViewPr>
  <p:slideViewPr>
    <p:cSldViewPr snapToGrid="0" snapToObjects="1">
      <p:cViewPr varScale="1">
        <p:scale>
          <a:sx n="107" d="100"/>
          <a:sy n="107" d="100"/>
        </p:scale>
        <p:origin x="612" y="10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BB114B-92CF-AE47-BF94-1F0E4A7A7721}" type="datetimeFigureOut">
              <a:rPr lang="nl-NL" smtClean="0"/>
              <a:t>16-4-2024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F13DE7-DB19-4147-8A8C-1BAEED6F59B1}" type="slidenum">
              <a:rPr lang="nl-NL" smtClean="0"/>
              <a:t>‹#›</a:t>
            </a:fld>
            <a:endParaRPr lang="nl-NL"/>
          </a:p>
        </p:txBody>
      </p:sp>
    </p:spTree>
    <p:extLst>
      <p:ext uri="{BB962C8B-B14F-4D97-AF65-F5344CB8AC3E}">
        <p14:creationId xmlns:p14="http://schemas.microsoft.com/office/powerpoint/2010/main" val="1765898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en object">
    <p:spTree>
      <p:nvGrpSpPr>
        <p:cNvPr id="1" name=""/>
        <p:cNvGrpSpPr/>
        <p:nvPr/>
      </p:nvGrpSpPr>
      <p:grpSpPr>
        <a:xfrm>
          <a:off x="0" y="0"/>
          <a:ext cx="0" cy="0"/>
          <a:chOff x="0" y="0"/>
          <a:chExt cx="0" cy="0"/>
        </a:xfrm>
      </p:grpSpPr>
      <p:pic>
        <p:nvPicPr>
          <p:cNvPr id="10" name="Afbeelding 4">
            <a:extLst>
              <a:ext uri="{FF2B5EF4-FFF2-40B4-BE49-F238E27FC236}">
                <a16:creationId xmlns:a16="http://schemas.microsoft.com/office/drawing/2014/main" id="{9B5E0B35-654A-4E0E-8AFF-ED9A0192180B}"/>
              </a:ext>
            </a:extLst>
          </p:cNvPr>
          <p:cNvPicPr>
            <a:picLocks noChangeAspect="1"/>
          </p:cNvPicPr>
          <p:nvPr userDrawn="1"/>
        </p:nvPicPr>
        <p:blipFill>
          <a:blip r:embed="rId2"/>
          <a:srcRect t="756" b="756"/>
          <a:stretch/>
        </p:blipFill>
        <p:spPr>
          <a:xfrm>
            <a:off x="2652129" y="6284436"/>
            <a:ext cx="380912" cy="375156"/>
          </a:xfrm>
          <a:prstGeom prst="rect">
            <a:avLst/>
          </a:prstGeom>
        </p:spPr>
      </p:pic>
      <p:sp>
        <p:nvSpPr>
          <p:cNvPr id="2" name="Titel 1">
            <a:extLst>
              <a:ext uri="{FF2B5EF4-FFF2-40B4-BE49-F238E27FC236}">
                <a16:creationId xmlns:a16="http://schemas.microsoft.com/office/drawing/2014/main" id="{D3B3707D-4BCC-8146-BEF7-C8B42902EE33}"/>
              </a:ext>
            </a:extLst>
          </p:cNvPr>
          <p:cNvSpPr>
            <a:spLocks noGrp="1"/>
          </p:cNvSpPr>
          <p:nvPr>
            <p:ph type="title" hasCustomPrompt="1"/>
          </p:nvPr>
        </p:nvSpPr>
        <p:spPr>
          <a:xfrm>
            <a:off x="540000" y="432000"/>
            <a:ext cx="11104322" cy="777969"/>
          </a:xfrm>
          <a:prstGeom prst="rect">
            <a:avLst/>
          </a:prstGeom>
        </p:spPr>
        <p:txBody>
          <a:bodyPr anchor="b"/>
          <a:lstStyle>
            <a:lvl1pPr>
              <a:defRPr/>
            </a:lvl1pPr>
          </a:lstStyle>
          <a:p>
            <a:r>
              <a:rPr lang="en-GB" dirty="0"/>
              <a:t>Click to edit text (arial 32)</a:t>
            </a:r>
            <a:br>
              <a:rPr lang="en-GB" dirty="0"/>
            </a:br>
            <a:r>
              <a:rPr lang="en-GB" noProof="0" dirty="0">
                <a:solidFill>
                  <a:schemeClr val="accent1"/>
                </a:solidFill>
                <a:latin typeface="Georgia" panose="02040502050405020303" pitchFamily="18" charset="0"/>
              </a:rPr>
              <a:t>Subtitle (Georgia 28)</a:t>
            </a:r>
            <a:r>
              <a:rPr lang="en-GB" dirty="0">
                <a:solidFill>
                  <a:schemeClr val="accent1"/>
                </a:solidFill>
                <a:latin typeface="Georgia" panose="02040502050405020303" pitchFamily="18" charset="0"/>
              </a:rPr>
              <a:t> </a:t>
            </a:r>
            <a:endParaRPr lang="nl-NL" dirty="0"/>
          </a:p>
        </p:txBody>
      </p:sp>
      <p:sp>
        <p:nvSpPr>
          <p:cNvPr id="3" name="Tijdelijke aanduiding voor inhoud 2">
            <a:extLst>
              <a:ext uri="{FF2B5EF4-FFF2-40B4-BE49-F238E27FC236}">
                <a16:creationId xmlns:a16="http://schemas.microsoft.com/office/drawing/2014/main" id="{41774048-5AB4-8943-87A2-688F4612B8BD}"/>
              </a:ext>
            </a:extLst>
          </p:cNvPr>
          <p:cNvSpPr>
            <a:spLocks noGrp="1"/>
          </p:cNvSpPr>
          <p:nvPr>
            <p:ph idx="1" hasCustomPrompt="1"/>
          </p:nvPr>
        </p:nvSpPr>
        <p:spPr>
          <a:xfrm>
            <a:off x="540000" y="1440000"/>
            <a:ext cx="11104322" cy="4597052"/>
          </a:xfrm>
          <a:prstGeom prst="rect">
            <a:avLst/>
          </a:prstGeom>
        </p:spPr>
        <p:txBody>
          <a:bodyPr>
            <a:normAutofit/>
          </a:bodyPr>
          <a:lstStyle>
            <a:lvl1pPr marL="0" indent="0" algn="l" defTabSz="914400" rtl="0" eaLnBrk="1" latinLnBrk="0" hangingPunct="1">
              <a:lnSpc>
                <a:spcPct val="100000"/>
              </a:lnSpc>
              <a:spcBef>
                <a:spcPts val="600"/>
              </a:spcBef>
              <a:buFontTx/>
              <a:buNone/>
              <a:defRPr lang="en-US" sz="2600" b="0" i="0" kern="1200" dirty="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600"/>
              </a:spcBef>
              <a:buFontTx/>
              <a:buNone/>
              <a:defRPr lang="en-US" sz="2600" b="0" i="0" kern="1200" dirty="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600"/>
              </a:spcBef>
              <a:buFontTx/>
              <a:buNone/>
              <a:defRPr lang="en-US" sz="2600" b="0" i="0" kern="1200" dirty="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600"/>
              </a:spcBef>
              <a:buFontTx/>
              <a:buNone/>
              <a:defRPr lang="en-US" sz="2600" b="0" i="0" kern="1200" dirty="0">
                <a:solidFill>
                  <a:schemeClr val="tx1"/>
                </a:solidFill>
                <a:latin typeface="Arial" panose="020B0604020202020204" pitchFamily="34" charset="0"/>
                <a:ea typeface="+mn-ea"/>
                <a:cs typeface="Arial" panose="020B0604020202020204" pitchFamily="34" charset="0"/>
              </a:defRPr>
            </a:lvl4pPr>
            <a:lvl5pPr marL="1828800" indent="0">
              <a:buFontTx/>
              <a:buNone/>
              <a:defRPr/>
            </a:lvl5pPr>
          </a:lstStyle>
          <a:p>
            <a:pPr>
              <a:lnSpc>
                <a:spcPct val="100000"/>
              </a:lnSpc>
              <a:spcBef>
                <a:spcPts val="600"/>
              </a:spcBef>
            </a:pPr>
            <a:r>
              <a:rPr lang="en-GB" sz="2600" dirty="0">
                <a:latin typeface="Arial" panose="020B0604020202020204" pitchFamily="34" charset="0"/>
                <a:cs typeface="Arial" panose="020B0604020202020204" pitchFamily="34" charset="0"/>
              </a:rPr>
              <a:t>Select to edit text (26 pts)</a:t>
            </a:r>
          </a:p>
          <a:p>
            <a:pPr marL="457200" indent="-457200">
              <a:lnSpc>
                <a:spcPct val="100000"/>
              </a:lnSpc>
              <a:spcBef>
                <a:spcPts val="600"/>
              </a:spcBef>
              <a:buFont typeface="Wingdings" panose="05000000000000000000" pitchFamily="2" charset="2"/>
              <a:buChar char="§"/>
            </a:pPr>
            <a:r>
              <a:rPr lang="en-US" sz="2600" dirty="0">
                <a:latin typeface="Arial" panose="020B0604020202020204" pitchFamily="34" charset="0"/>
                <a:cs typeface="Arial" panose="020B0604020202020204" pitchFamily="34" charset="0"/>
              </a:rPr>
              <a:t>Select to edit text (26 pts)</a:t>
            </a:r>
          </a:p>
          <a:p>
            <a:pPr marL="742950" lvl="1" indent="-285750">
              <a:lnSpc>
                <a:spcPct val="100000"/>
              </a:lnSpc>
              <a:spcBef>
                <a:spcPts val="600"/>
              </a:spcBef>
              <a:buFont typeface="Tahoma" panose="020B0604030504040204" pitchFamily="34" charset="0"/>
              <a:buChar char="₋"/>
            </a:pPr>
            <a:r>
              <a:rPr lang="en-US" sz="2400" dirty="0">
                <a:latin typeface="Arial" panose="020B0604020202020204" pitchFamily="34" charset="0"/>
                <a:cs typeface="Arial" panose="020B0604020202020204" pitchFamily="34" charset="0"/>
              </a:rPr>
              <a:t>Second level (24 pts)</a:t>
            </a:r>
          </a:p>
          <a:p>
            <a:pPr marL="1257300" lvl="2" indent="-342900">
              <a:lnSpc>
                <a:spcPct val="100000"/>
              </a:lnSpc>
              <a:spcBef>
                <a:spcPts val="600"/>
              </a:spcBef>
              <a:buFont typeface="Wingdings" panose="05000000000000000000" pitchFamily="2" charset="2"/>
              <a:buChar char="§"/>
            </a:pPr>
            <a:r>
              <a:rPr lang="en-US" sz="2200" dirty="0">
                <a:latin typeface="Arial" panose="020B0604020202020204" pitchFamily="34" charset="0"/>
                <a:cs typeface="Arial" panose="020B0604020202020204" pitchFamily="34" charset="0"/>
              </a:rPr>
              <a:t>Third level (22 pts)</a:t>
            </a:r>
          </a:p>
          <a:p>
            <a:pPr marL="1828800" lvl="3" indent="-457200">
              <a:lnSpc>
                <a:spcPct val="100000"/>
              </a:lnSpc>
              <a:spcBef>
                <a:spcPts val="600"/>
              </a:spcBef>
              <a:buFont typeface="Tahoma" panose="020B0604030504040204" pitchFamily="34" charset="0"/>
              <a:buChar char="₋"/>
            </a:pPr>
            <a:r>
              <a:rPr lang="en-US" sz="2000" dirty="0">
                <a:latin typeface="Arial" panose="020B0604020202020204" pitchFamily="34" charset="0"/>
                <a:cs typeface="Arial" panose="020B0604020202020204" pitchFamily="34" charset="0"/>
              </a:rPr>
              <a:t>Fourth level (20 pts)</a:t>
            </a:r>
          </a:p>
        </p:txBody>
      </p:sp>
      <p:sp>
        <p:nvSpPr>
          <p:cNvPr id="5" name="Tijdelijke aanduiding voor voettekst 4">
            <a:extLst>
              <a:ext uri="{FF2B5EF4-FFF2-40B4-BE49-F238E27FC236}">
                <a16:creationId xmlns:a16="http://schemas.microsoft.com/office/drawing/2014/main" id="{AC9EA146-3AF3-3E45-A1B7-418FF9D517B1}"/>
              </a:ext>
            </a:extLst>
          </p:cNvPr>
          <p:cNvSpPr>
            <a:spLocks noGrp="1"/>
          </p:cNvSpPr>
          <p:nvPr>
            <p:ph type="ftr" sz="quarter" idx="11"/>
          </p:nvPr>
        </p:nvSpPr>
        <p:spPr>
          <a:xfrm>
            <a:off x="6887228" y="6378130"/>
            <a:ext cx="4114800" cy="365125"/>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D3EE62E9-450B-2A46-80B9-8573BF4FBE79}"/>
              </a:ext>
            </a:extLst>
          </p:cNvPr>
          <p:cNvSpPr>
            <a:spLocks noGrp="1"/>
          </p:cNvSpPr>
          <p:nvPr>
            <p:ph type="sldNum" sz="quarter" idx="12"/>
          </p:nvPr>
        </p:nvSpPr>
        <p:spPr/>
        <p:txBody>
          <a:bodyPr/>
          <a:lstStyle>
            <a:lvl1pPr>
              <a:defRPr>
                <a:solidFill>
                  <a:schemeClr val="bg1"/>
                </a:solidFill>
              </a:defRPr>
            </a:lvl1pPr>
          </a:lstStyle>
          <a:p>
            <a:fld id="{E590D023-786E-614A-A392-BB9F690BB64D}" type="slidenum">
              <a:rPr lang="nl-NL" smtClean="0"/>
              <a:pPr/>
              <a:t>‹#›</a:t>
            </a:fld>
            <a:endParaRPr lang="nl-NL" dirty="0"/>
          </a:p>
        </p:txBody>
      </p:sp>
      <p:cxnSp>
        <p:nvCxnSpPr>
          <p:cNvPr id="8" name="Straight Connector 7">
            <a:extLst>
              <a:ext uri="{FF2B5EF4-FFF2-40B4-BE49-F238E27FC236}">
                <a16:creationId xmlns:a16="http://schemas.microsoft.com/office/drawing/2014/main" id="{A01D902F-1AE5-48BC-91DF-9885911241DB}"/>
              </a:ext>
            </a:extLst>
          </p:cNvPr>
          <p:cNvCxnSpPr/>
          <p:nvPr userDrawn="1"/>
        </p:nvCxnSpPr>
        <p:spPr>
          <a:xfrm>
            <a:off x="2404153" y="6254619"/>
            <a:ext cx="0" cy="441121"/>
          </a:xfrm>
          <a:prstGeom prst="line">
            <a:avLst/>
          </a:prstGeom>
        </p:spPr>
        <p:style>
          <a:lnRef idx="1">
            <a:schemeClr val="dk1"/>
          </a:lnRef>
          <a:fillRef idx="0">
            <a:schemeClr val="dk1"/>
          </a:fillRef>
          <a:effectRef idx="0">
            <a:schemeClr val="dk1"/>
          </a:effectRef>
          <a:fontRef idx="minor">
            <a:schemeClr val="tx1"/>
          </a:fontRef>
        </p:style>
      </p:cxnSp>
      <p:sp>
        <p:nvSpPr>
          <p:cNvPr id="9" name="object 3">
            <a:extLst>
              <a:ext uri="{FF2B5EF4-FFF2-40B4-BE49-F238E27FC236}">
                <a16:creationId xmlns:a16="http://schemas.microsoft.com/office/drawing/2014/main" id="{3BDC0B72-139B-49C9-90B1-CBBF61B4683D}"/>
              </a:ext>
            </a:extLst>
          </p:cNvPr>
          <p:cNvSpPr txBox="1"/>
          <p:nvPr userDrawn="1"/>
        </p:nvSpPr>
        <p:spPr>
          <a:xfrm>
            <a:off x="9295425" y="571901"/>
            <a:ext cx="2626906" cy="551433"/>
          </a:xfrm>
          <a:prstGeom prst="rect">
            <a:avLst/>
          </a:prstGeom>
        </p:spPr>
        <p:txBody>
          <a:bodyPr vert="horz" wrap="square" lIns="0" tIns="12700" rIns="0" bIns="0" rtlCol="0">
            <a:spAutoFit/>
          </a:bodyPr>
          <a:lstStyle/>
          <a:p>
            <a:pPr marL="12700" algn="ctr">
              <a:lnSpc>
                <a:spcPts val="2090"/>
              </a:lnSpc>
            </a:pPr>
            <a:r>
              <a:rPr lang="en-US" sz="1000" b="0" dirty="0">
                <a:solidFill>
                  <a:schemeClr val="accent1"/>
                </a:solidFill>
                <a:latin typeface="Arial"/>
                <a:cs typeface="Arial"/>
              </a:rPr>
              <a:t>PROJECT IDEA:</a:t>
            </a:r>
          </a:p>
          <a:p>
            <a:pPr marL="12700" algn="ctr">
              <a:lnSpc>
                <a:spcPts val="2090"/>
              </a:lnSpc>
            </a:pPr>
            <a:r>
              <a:rPr lang="en-US" sz="1800" b="1" dirty="0">
                <a:latin typeface="Arial"/>
                <a:cs typeface="Arial"/>
              </a:rPr>
              <a:t>Number + Acronym</a:t>
            </a:r>
            <a:endParaRPr sz="1800" dirty="0">
              <a:latin typeface="Arial"/>
              <a:cs typeface="Arial"/>
            </a:endParaRPr>
          </a:p>
        </p:txBody>
      </p:sp>
    </p:spTree>
    <p:extLst>
      <p:ext uri="{BB962C8B-B14F-4D97-AF65-F5344CB8AC3E}">
        <p14:creationId xmlns:p14="http://schemas.microsoft.com/office/powerpoint/2010/main" val="2288645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eldia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F2934B-C4CA-904D-A326-EAA3BB4BB92E}"/>
              </a:ext>
            </a:extLst>
          </p:cNvPr>
          <p:cNvSpPr>
            <a:spLocks noGrp="1"/>
          </p:cNvSpPr>
          <p:nvPr>
            <p:ph type="ctrTitle"/>
          </p:nvPr>
        </p:nvSpPr>
        <p:spPr>
          <a:xfrm>
            <a:off x="634314" y="363343"/>
            <a:ext cx="6392651" cy="3065657"/>
          </a:xfrm>
          <a:prstGeom prst="rect">
            <a:avLst/>
          </a:prstGeom>
        </p:spPr>
        <p:txBody>
          <a:bodyPr anchor="b">
            <a:normAutofit/>
          </a:bodyPr>
          <a:lstStyle>
            <a:lvl1pPr algn="l" defTabSz="914400" rtl="0" eaLnBrk="1" latinLnBrk="0" hangingPunct="1">
              <a:lnSpc>
                <a:spcPct val="90000"/>
              </a:lnSpc>
              <a:spcBef>
                <a:spcPct val="0"/>
              </a:spcBef>
              <a:buNone/>
              <a:defRPr lang="nl-NL" sz="4800" b="0" i="0" kern="1200" dirty="0">
                <a:solidFill>
                  <a:schemeClr val="bg1"/>
                </a:solidFill>
                <a:latin typeface="Arial" panose="020B0604020202020204" pitchFamily="34" charset="0"/>
                <a:ea typeface="+mj-ea"/>
                <a:cs typeface="Arial" panose="020B0604020202020204" pitchFamily="34" charset="0"/>
              </a:defRPr>
            </a:lvl1pPr>
          </a:lstStyle>
          <a:p>
            <a:r>
              <a:rPr lang="en-US" dirty="0"/>
              <a:t>Click to edit Master title style</a:t>
            </a:r>
            <a:endParaRPr lang="nl-NL" dirty="0"/>
          </a:p>
        </p:txBody>
      </p:sp>
      <p:sp>
        <p:nvSpPr>
          <p:cNvPr id="3" name="Ondertitel 2">
            <a:extLst>
              <a:ext uri="{FF2B5EF4-FFF2-40B4-BE49-F238E27FC236}">
                <a16:creationId xmlns:a16="http://schemas.microsoft.com/office/drawing/2014/main" id="{BC7E11A1-6B8E-4941-B463-F2A5F25B2CE0}"/>
              </a:ext>
            </a:extLst>
          </p:cNvPr>
          <p:cNvSpPr>
            <a:spLocks noGrp="1"/>
          </p:cNvSpPr>
          <p:nvPr>
            <p:ph type="subTitle" idx="1"/>
          </p:nvPr>
        </p:nvSpPr>
        <p:spPr>
          <a:xfrm>
            <a:off x="634314" y="3594252"/>
            <a:ext cx="5975208" cy="1655762"/>
          </a:xfrm>
          <a:prstGeom prst="rect">
            <a:avLst/>
          </a:prstGeom>
        </p:spPr>
        <p:txBody>
          <a:bodyPr>
            <a:normAutofit/>
          </a:bodyPr>
          <a:lstStyle>
            <a:lvl1pPr marL="0" indent="0" algn="l">
              <a:buNone/>
              <a:defRPr sz="2400" b="0" i="0">
                <a:solidFill>
                  <a:schemeClr val="accent1"/>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dirty="0"/>
          </a:p>
        </p:txBody>
      </p:sp>
      <p:pic>
        <p:nvPicPr>
          <p:cNvPr id="5" name="Picture 4">
            <a:extLst>
              <a:ext uri="{FF2B5EF4-FFF2-40B4-BE49-F238E27FC236}">
                <a16:creationId xmlns:a16="http://schemas.microsoft.com/office/drawing/2014/main" id="{327210FE-7681-4F05-BE83-F135BDE0282E}"/>
              </a:ext>
            </a:extLst>
          </p:cNvPr>
          <p:cNvPicPr/>
          <p:nvPr userDrawn="1"/>
        </p:nvPicPr>
        <p:blipFill>
          <a:blip r:embed="rId3"/>
          <a:srcRect t="4792" b="4792"/>
          <a:stretch/>
        </p:blipFill>
        <p:spPr bwMode="auto">
          <a:xfrm>
            <a:off x="3539022" y="6001540"/>
            <a:ext cx="3727796" cy="46678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795466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Afbeelding 4">
            <a:extLst>
              <a:ext uri="{FF2B5EF4-FFF2-40B4-BE49-F238E27FC236}">
                <a16:creationId xmlns:a16="http://schemas.microsoft.com/office/drawing/2014/main" id="{DF1BC768-B012-4E56-87F6-3ABE29E795D8}"/>
              </a:ext>
            </a:extLst>
          </p:cNvPr>
          <p:cNvPicPr>
            <a:picLocks noChangeAspect="1"/>
          </p:cNvPicPr>
          <p:nvPr userDrawn="1"/>
        </p:nvPicPr>
        <p:blipFill>
          <a:blip r:embed="rId5"/>
          <a:srcRect t="756" b="756"/>
          <a:stretch/>
        </p:blipFill>
        <p:spPr>
          <a:xfrm>
            <a:off x="2652129" y="6284436"/>
            <a:ext cx="380912" cy="375156"/>
          </a:xfrm>
          <a:prstGeom prst="rect">
            <a:avLst/>
          </a:prstGeom>
        </p:spPr>
      </p:pic>
      <p:sp>
        <p:nvSpPr>
          <p:cNvPr id="2" name="Tijdelijke aanduiding voor titel 1">
            <a:extLst>
              <a:ext uri="{FF2B5EF4-FFF2-40B4-BE49-F238E27FC236}">
                <a16:creationId xmlns:a16="http://schemas.microsoft.com/office/drawing/2014/main" id="{EDDA4B63-EAF4-BF4B-BB3A-21A638FAF23F}"/>
              </a:ext>
            </a:extLst>
          </p:cNvPr>
          <p:cNvSpPr>
            <a:spLocks noGrp="1"/>
          </p:cNvSpPr>
          <p:nvPr>
            <p:ph type="title"/>
          </p:nvPr>
        </p:nvSpPr>
        <p:spPr>
          <a:xfrm>
            <a:off x="540000" y="432000"/>
            <a:ext cx="11126950" cy="777969"/>
          </a:xfrm>
          <a:prstGeom prst="rect">
            <a:avLst/>
          </a:prstGeom>
        </p:spPr>
        <p:txBody>
          <a:bodyPr vert="horz" lIns="91440" tIns="45720" rIns="91440" bIns="45720" rtlCol="0" anchor="b" anchorCtr="0">
            <a:noAutofit/>
          </a:bodyPr>
          <a:lstStyle/>
          <a:p>
            <a:r>
              <a:rPr lang="en-GB" dirty="0"/>
              <a:t>Click to edit text (arial 32)</a:t>
            </a:r>
            <a:br>
              <a:rPr lang="en-GB" dirty="0"/>
            </a:br>
            <a:r>
              <a:rPr lang="en-GB" noProof="0" dirty="0">
                <a:solidFill>
                  <a:schemeClr val="accent1"/>
                </a:solidFill>
                <a:latin typeface="Georgia" panose="02040502050405020303" pitchFamily="18" charset="0"/>
              </a:rPr>
              <a:t>Subtitle (Georgia 28)</a:t>
            </a:r>
            <a:r>
              <a:rPr lang="en-GB" dirty="0">
                <a:solidFill>
                  <a:schemeClr val="accent1"/>
                </a:solidFill>
                <a:latin typeface="Georgia" panose="02040502050405020303" pitchFamily="18" charset="0"/>
              </a:rPr>
              <a:t> </a:t>
            </a:r>
            <a:endParaRPr lang="en-GB" dirty="0"/>
          </a:p>
        </p:txBody>
      </p:sp>
      <p:sp>
        <p:nvSpPr>
          <p:cNvPr id="6" name="Tijdelijke aanduiding voor dianummer 5">
            <a:extLst>
              <a:ext uri="{FF2B5EF4-FFF2-40B4-BE49-F238E27FC236}">
                <a16:creationId xmlns:a16="http://schemas.microsoft.com/office/drawing/2014/main" id="{43374E32-75CF-D949-B5F3-D89711FF64A0}"/>
              </a:ext>
            </a:extLst>
          </p:cNvPr>
          <p:cNvSpPr>
            <a:spLocks noGrp="1"/>
          </p:cNvSpPr>
          <p:nvPr>
            <p:ph type="sldNum" sz="quarter" idx="4"/>
          </p:nvPr>
        </p:nvSpPr>
        <p:spPr>
          <a:xfrm>
            <a:off x="11659806" y="6378130"/>
            <a:ext cx="525050" cy="365125"/>
          </a:xfrm>
          <a:prstGeom prst="rect">
            <a:avLst/>
          </a:prstGeom>
        </p:spPr>
        <p:txBody>
          <a:bodyPr vert="horz" lIns="91440" tIns="45720" rIns="91440" bIns="45720" rtlCol="0" anchor="ctr"/>
          <a:lstStyle>
            <a:lvl1pPr algn="ctr">
              <a:defRPr sz="1200" b="0" i="0">
                <a:solidFill>
                  <a:schemeClr val="bg1"/>
                </a:solidFill>
                <a:latin typeface="Arial" panose="020B0604020202020204" pitchFamily="34" charset="0"/>
                <a:cs typeface="Arial" panose="020B0604020202020204" pitchFamily="34" charset="0"/>
              </a:defRPr>
            </a:lvl1pPr>
          </a:lstStyle>
          <a:p>
            <a:fld id="{E590D023-786E-614A-A392-BB9F690BB64D}" type="slidenum">
              <a:rPr lang="nl-NL" smtClean="0"/>
              <a:pPr/>
              <a:t>‹#›</a:t>
            </a:fld>
            <a:endParaRPr lang="nl-NL" dirty="0"/>
          </a:p>
        </p:txBody>
      </p:sp>
      <p:sp>
        <p:nvSpPr>
          <p:cNvPr id="12" name="TextBox 11">
            <a:extLst>
              <a:ext uri="{FF2B5EF4-FFF2-40B4-BE49-F238E27FC236}">
                <a16:creationId xmlns:a16="http://schemas.microsoft.com/office/drawing/2014/main" id="{4EFF7A79-776A-442D-9449-453D83FDAFFA}"/>
              </a:ext>
            </a:extLst>
          </p:cNvPr>
          <p:cNvSpPr txBox="1"/>
          <p:nvPr userDrawn="1"/>
        </p:nvSpPr>
        <p:spPr>
          <a:xfrm>
            <a:off x="540000" y="1584959"/>
            <a:ext cx="11104322" cy="4497341"/>
          </a:xfrm>
          <a:prstGeom prst="rect">
            <a:avLst/>
          </a:prstGeom>
          <a:noFill/>
        </p:spPr>
        <p:txBody>
          <a:bodyPr wrap="square" rtlCol="0">
            <a:noAutofit/>
          </a:bodyPr>
          <a:lstStyle/>
          <a:p>
            <a:pPr marL="285750" indent="-285750">
              <a:buFont typeface="Arial" panose="020B0604020202020204" pitchFamily="34" charset="0"/>
              <a:buChar char="•"/>
            </a:pPr>
            <a:endParaRPr lang="en-GB" dirty="0"/>
          </a:p>
        </p:txBody>
      </p:sp>
      <p:cxnSp>
        <p:nvCxnSpPr>
          <p:cNvPr id="14" name="Straight Connector 13">
            <a:extLst>
              <a:ext uri="{FF2B5EF4-FFF2-40B4-BE49-F238E27FC236}">
                <a16:creationId xmlns:a16="http://schemas.microsoft.com/office/drawing/2014/main" id="{3FFF2064-2B47-46DE-90DC-7D3A15F062EF}"/>
              </a:ext>
            </a:extLst>
          </p:cNvPr>
          <p:cNvCxnSpPr/>
          <p:nvPr userDrawn="1"/>
        </p:nvCxnSpPr>
        <p:spPr>
          <a:xfrm>
            <a:off x="2404153" y="6254619"/>
            <a:ext cx="0" cy="441121"/>
          </a:xfrm>
          <a:prstGeom prst="line">
            <a:avLst/>
          </a:prstGeom>
        </p:spPr>
        <p:style>
          <a:lnRef idx="1">
            <a:schemeClr val="dk1"/>
          </a:lnRef>
          <a:fillRef idx="0">
            <a:schemeClr val="dk1"/>
          </a:fillRef>
          <a:effectRef idx="0">
            <a:schemeClr val="dk1"/>
          </a:effectRef>
          <a:fontRef idx="minor">
            <a:schemeClr val="tx1"/>
          </a:fontRef>
        </p:style>
      </p:cxnSp>
      <p:sp>
        <p:nvSpPr>
          <p:cNvPr id="15" name="Tijdelijke aanduiding voor voettekst 4">
            <a:extLst>
              <a:ext uri="{FF2B5EF4-FFF2-40B4-BE49-F238E27FC236}">
                <a16:creationId xmlns:a16="http://schemas.microsoft.com/office/drawing/2014/main" id="{6ED7F109-E383-4233-ABE0-3B1CDC7D3A49}"/>
              </a:ext>
            </a:extLst>
          </p:cNvPr>
          <p:cNvSpPr>
            <a:spLocks noGrp="1"/>
          </p:cNvSpPr>
          <p:nvPr>
            <p:ph type="ftr" sz="quarter" idx="3"/>
          </p:nvPr>
        </p:nvSpPr>
        <p:spPr>
          <a:xfrm>
            <a:off x="6887228" y="6378130"/>
            <a:ext cx="4114800" cy="365125"/>
          </a:xfrm>
          <a:prstGeom prst="rect">
            <a:avLst/>
          </a:prstGeom>
        </p:spPr>
        <p:txBody>
          <a:bodyPr vert="horz" lIns="91440" tIns="45720" rIns="91440" bIns="45720" rtlCol="0" anchor="ctr"/>
          <a:lstStyle>
            <a:lvl1pPr algn="r">
              <a:defRPr sz="1200" b="0" i="0">
                <a:solidFill>
                  <a:schemeClr val="tx1"/>
                </a:solidFill>
                <a:latin typeface="Arial" panose="020B0604020202020204" pitchFamily="34" charset="0"/>
                <a:cs typeface="Arial" panose="020B0604020202020204" pitchFamily="34" charset="0"/>
              </a:defRPr>
            </a:lvl1pPr>
          </a:lstStyle>
          <a:p>
            <a:pPr algn="l"/>
            <a:endParaRPr lang="nl-NL" dirty="0"/>
          </a:p>
        </p:txBody>
      </p:sp>
      <p:sp>
        <p:nvSpPr>
          <p:cNvPr id="16" name="Tijdelijke aanduiding voor inhoud 2">
            <a:extLst>
              <a:ext uri="{FF2B5EF4-FFF2-40B4-BE49-F238E27FC236}">
                <a16:creationId xmlns:a16="http://schemas.microsoft.com/office/drawing/2014/main" id="{54C73914-D554-48F4-80DD-659D1D92D7F8}"/>
              </a:ext>
            </a:extLst>
          </p:cNvPr>
          <p:cNvSpPr txBox="1">
            <a:spLocks/>
          </p:cNvSpPr>
          <p:nvPr userDrawn="1"/>
        </p:nvSpPr>
        <p:spPr>
          <a:xfrm>
            <a:off x="562628" y="1402915"/>
            <a:ext cx="11104322" cy="4597052"/>
          </a:xfrm>
          <a:prstGeom prst="rect">
            <a:avLst/>
          </a:prstGeom>
        </p:spPr>
        <p:txBody>
          <a:bodyPr>
            <a:normAutofit/>
          </a:bodyPr>
          <a:lstStyle>
            <a:lvl1pPr marL="0" indent="0" algn="l" defTabSz="914400" rtl="0" eaLnBrk="1" latinLnBrk="0" hangingPunct="1">
              <a:lnSpc>
                <a:spcPct val="100000"/>
              </a:lnSpc>
              <a:spcBef>
                <a:spcPts val="1000"/>
              </a:spcBef>
              <a:buFontTx/>
              <a:buNone/>
              <a:defRPr sz="16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Tx/>
              <a:buNone/>
              <a:defRPr sz="16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Tx/>
              <a:buNone/>
              <a:defRPr sz="1600" b="0"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Tx/>
              <a:buNone/>
              <a:defRPr sz="1600" b="0"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Tx/>
              <a:buNone/>
              <a:defRPr sz="16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endParaRPr lang="en-US" sz="2000" dirty="0"/>
          </a:p>
        </p:txBody>
      </p:sp>
      <p:sp>
        <p:nvSpPr>
          <p:cNvPr id="17" name="Tijdelijke aanduiding voor inhoud 2">
            <a:extLst>
              <a:ext uri="{FF2B5EF4-FFF2-40B4-BE49-F238E27FC236}">
                <a16:creationId xmlns:a16="http://schemas.microsoft.com/office/drawing/2014/main" id="{E74DE3B7-5EB5-48D4-B1F1-2851C5418F74}"/>
              </a:ext>
            </a:extLst>
          </p:cNvPr>
          <p:cNvSpPr txBox="1">
            <a:spLocks/>
          </p:cNvSpPr>
          <p:nvPr userDrawn="1"/>
        </p:nvSpPr>
        <p:spPr>
          <a:xfrm>
            <a:off x="540000" y="1440000"/>
            <a:ext cx="11104322" cy="4597052"/>
          </a:xfrm>
          <a:prstGeom prst="rect">
            <a:avLst/>
          </a:prstGeom>
        </p:spPr>
        <p:txBody>
          <a:bodyPr>
            <a:normAutofit/>
          </a:bodyPr>
          <a:lstStyle>
            <a:lvl1pPr marL="0" indent="0" algn="l" defTabSz="914400" rtl="0" eaLnBrk="1" latinLnBrk="0" hangingPunct="1">
              <a:lnSpc>
                <a:spcPct val="100000"/>
              </a:lnSpc>
              <a:spcBef>
                <a:spcPts val="1000"/>
              </a:spcBef>
              <a:buFontTx/>
              <a:buNone/>
              <a:defRPr sz="16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Tx/>
              <a:buNone/>
              <a:defRPr sz="16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Tx/>
              <a:buNone/>
              <a:defRPr sz="1600" b="0"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Tx/>
              <a:buNone/>
              <a:defRPr sz="1600" b="0"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Tx/>
              <a:buNone/>
              <a:defRPr sz="16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GB" sz="2600" dirty="0"/>
              <a:t>Select to edit text (26 pts)</a:t>
            </a:r>
          </a:p>
          <a:p>
            <a:pPr marL="457200" indent="-457200">
              <a:spcBef>
                <a:spcPts val="600"/>
              </a:spcBef>
              <a:buFont typeface="Wingdings" panose="05000000000000000000" pitchFamily="2" charset="2"/>
              <a:buChar char="§"/>
            </a:pPr>
            <a:r>
              <a:rPr lang="en-US" sz="2600" dirty="0"/>
              <a:t>Select to edit text (26 pts)</a:t>
            </a:r>
          </a:p>
          <a:p>
            <a:pPr marL="742950" lvl="1" indent="-285750">
              <a:spcBef>
                <a:spcPts val="600"/>
              </a:spcBef>
              <a:buFont typeface="Tahoma" panose="020B0604030504040204" pitchFamily="34" charset="0"/>
              <a:buChar char="₋"/>
            </a:pPr>
            <a:r>
              <a:rPr lang="en-US" sz="2400" dirty="0"/>
              <a:t>Second level (24 pts)</a:t>
            </a:r>
          </a:p>
          <a:p>
            <a:pPr marL="1257300" lvl="2" indent="-342900">
              <a:spcBef>
                <a:spcPts val="600"/>
              </a:spcBef>
              <a:buFont typeface="Wingdings" panose="05000000000000000000" pitchFamily="2" charset="2"/>
              <a:buChar char="§"/>
            </a:pPr>
            <a:r>
              <a:rPr lang="en-US" sz="2200" dirty="0"/>
              <a:t>Third level (22 pts)</a:t>
            </a:r>
          </a:p>
          <a:p>
            <a:pPr marL="1828800" lvl="3" indent="-457200">
              <a:spcBef>
                <a:spcPts val="600"/>
              </a:spcBef>
              <a:buFont typeface="Tahoma" panose="020B0604030504040204" pitchFamily="34" charset="0"/>
              <a:buChar char="₋"/>
            </a:pPr>
            <a:r>
              <a:rPr lang="en-US" sz="2000" dirty="0"/>
              <a:t>Fourth level (20 pts)</a:t>
            </a:r>
          </a:p>
        </p:txBody>
      </p:sp>
    </p:spTree>
    <p:extLst>
      <p:ext uri="{BB962C8B-B14F-4D97-AF65-F5344CB8AC3E}">
        <p14:creationId xmlns:p14="http://schemas.microsoft.com/office/powerpoint/2010/main" val="2080600343"/>
      </p:ext>
    </p:extLst>
  </p:cSld>
  <p:clrMap bg1="lt1" tx1="dk1" bg2="lt2" tx2="dk2" accent1="accent1" accent2="accent2" accent3="accent3" accent4="accent4" accent5="accent5" accent6="accent6" hlink="hlink" folHlink="folHlink"/>
  <p:sldLayoutIdLst>
    <p:sldLayoutId id="2147483650" r:id="rId1"/>
    <p:sldLayoutId id="2147483649" r:id="rId2"/>
  </p:sldLayoutIdLst>
  <p:hf hdr="0" ftr="0" dt="0"/>
  <p:txStyles>
    <p:titleStyle>
      <a:lvl1pPr algn="l" defTabSz="914400" rtl="0" eaLnBrk="1" latinLnBrk="0" hangingPunct="1">
        <a:lnSpc>
          <a:spcPct val="100000"/>
        </a:lnSpc>
        <a:spcBef>
          <a:spcPct val="0"/>
        </a:spcBef>
        <a:buNone/>
        <a:defRPr sz="3200" b="0" i="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1000"/>
        </a:spcBef>
        <a:buFont typeface="Wingdings" panose="05000000000000000000" pitchFamily="2" charset="2"/>
        <a:buNone/>
        <a:defRPr sz="22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EA3DC-9A84-4FE6-8C15-7743D642BA59}"/>
              </a:ext>
            </a:extLst>
          </p:cNvPr>
          <p:cNvSpPr>
            <a:spLocks noGrp="1"/>
          </p:cNvSpPr>
          <p:nvPr>
            <p:ph type="ctrTitle"/>
          </p:nvPr>
        </p:nvSpPr>
        <p:spPr>
          <a:xfrm>
            <a:off x="634314" y="363343"/>
            <a:ext cx="6670612" cy="3065657"/>
          </a:xfrm>
        </p:spPr>
        <p:txBody>
          <a:bodyPr>
            <a:normAutofit/>
          </a:bodyPr>
          <a:lstStyle/>
          <a:p>
            <a:r>
              <a:rPr lang="en-US" sz="4400" dirty="0"/>
              <a:t>Project idea ACRONYM</a:t>
            </a:r>
            <a:br>
              <a:rPr lang="en-US" sz="4400" dirty="0"/>
            </a:br>
            <a:r>
              <a:rPr lang="en-US" sz="4400" dirty="0"/>
              <a:t>Project idea title</a:t>
            </a:r>
            <a:endParaRPr lang="en-GB" sz="4400" dirty="0"/>
          </a:p>
        </p:txBody>
      </p:sp>
      <p:sp>
        <p:nvSpPr>
          <p:cNvPr id="3" name="Subtitle 2">
            <a:extLst>
              <a:ext uri="{FF2B5EF4-FFF2-40B4-BE49-F238E27FC236}">
                <a16:creationId xmlns:a16="http://schemas.microsoft.com/office/drawing/2014/main" id="{8ABA13A4-3A72-46C1-B24C-57C1A1FC795F}"/>
              </a:ext>
            </a:extLst>
          </p:cNvPr>
          <p:cNvSpPr>
            <a:spLocks noGrp="1"/>
          </p:cNvSpPr>
          <p:nvPr>
            <p:ph type="subTitle" idx="1"/>
          </p:nvPr>
        </p:nvSpPr>
        <p:spPr/>
        <p:txBody>
          <a:bodyPr/>
          <a:lstStyle/>
          <a:p>
            <a:r>
              <a:rPr lang="en-GB" dirty="0"/>
              <a:t>ITEA Call 2024</a:t>
            </a:r>
          </a:p>
          <a:p>
            <a:r>
              <a:rPr lang="en-GB" dirty="0"/>
              <a:t>Name of the presenter (Georgia 24 pts)</a:t>
            </a:r>
          </a:p>
        </p:txBody>
      </p:sp>
    </p:spTree>
    <p:extLst>
      <p:ext uri="{BB962C8B-B14F-4D97-AF65-F5344CB8AC3E}">
        <p14:creationId xmlns:p14="http://schemas.microsoft.com/office/powerpoint/2010/main" val="3470905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1AA96-3C38-435A-A786-CB025AC674C5}"/>
              </a:ext>
            </a:extLst>
          </p:cNvPr>
          <p:cNvSpPr>
            <a:spLocks noGrp="1"/>
          </p:cNvSpPr>
          <p:nvPr>
            <p:ph type="title"/>
          </p:nvPr>
        </p:nvSpPr>
        <p:spPr/>
        <p:txBody>
          <a:bodyPr/>
          <a:lstStyle/>
          <a:p>
            <a:r>
              <a:rPr lang="en-GB" dirty="0"/>
              <a:t>Project idea description</a:t>
            </a:r>
            <a:endParaRPr lang="en-GB" sz="2800" dirty="0"/>
          </a:p>
        </p:txBody>
      </p:sp>
      <p:sp>
        <p:nvSpPr>
          <p:cNvPr id="3" name="Content Placeholder 2">
            <a:extLst>
              <a:ext uri="{FF2B5EF4-FFF2-40B4-BE49-F238E27FC236}">
                <a16:creationId xmlns:a16="http://schemas.microsoft.com/office/drawing/2014/main" id="{B7C860AB-18A6-466A-95F6-6B3EAC09E1F3}"/>
              </a:ext>
            </a:extLst>
          </p:cNvPr>
          <p:cNvSpPr>
            <a:spLocks noGrp="1"/>
          </p:cNvSpPr>
          <p:nvPr>
            <p:ph idx="1"/>
          </p:nvPr>
        </p:nvSpPr>
        <p:spPr/>
        <p:txBody>
          <a:bodyPr/>
          <a:lstStyle/>
          <a:p>
            <a:pPr marL="457200" indent="-457200">
              <a:buFont typeface="Wingdings" panose="05000000000000000000" pitchFamily="2" charset="2"/>
              <a:buChar char="§"/>
            </a:pPr>
            <a:r>
              <a:rPr lang="en-GB" dirty="0">
                <a:latin typeface="+mn-lt"/>
              </a:rPr>
              <a:t>Give a project summary. Explain in this summary in </a:t>
            </a:r>
            <a:r>
              <a:rPr lang="en-GB" b="1" dirty="0">
                <a:latin typeface="+mn-lt"/>
              </a:rPr>
              <a:t>non-technical terms</a:t>
            </a:r>
            <a:r>
              <a:rPr lang="en-GB" dirty="0">
                <a:latin typeface="+mn-lt"/>
              </a:rPr>
              <a:t>: </a:t>
            </a:r>
          </a:p>
          <a:p>
            <a:pPr marL="914400" lvl="1" indent="-457200">
              <a:buFont typeface="Tahoma" panose="020B0604030504040204" pitchFamily="34" charset="0"/>
              <a:buChar char="₋"/>
            </a:pPr>
            <a:r>
              <a:rPr lang="en-GB" sz="2400" dirty="0">
                <a:latin typeface="+mn-lt"/>
              </a:rPr>
              <a:t>Which economical/societal/technical issue will your project address?</a:t>
            </a:r>
          </a:p>
          <a:p>
            <a:pPr marL="914400" lvl="1" indent="-457200">
              <a:buFont typeface="Tahoma" panose="020B0604030504040204" pitchFamily="34" charset="0"/>
              <a:buChar char="₋"/>
            </a:pPr>
            <a:r>
              <a:rPr lang="en-GB" sz="2400" dirty="0">
                <a:latin typeface="+mn-lt"/>
              </a:rPr>
              <a:t>How will the project solve/tackle that issue? Which technologies will the project use/develop?</a:t>
            </a:r>
            <a:br>
              <a:rPr lang="en-GB" dirty="0"/>
            </a:br>
            <a:endParaRPr lang="en-GB" dirty="0"/>
          </a:p>
          <a:p>
            <a:pPr marL="457200" indent="-457200">
              <a:buFont typeface="Wingdings" panose="05000000000000000000" pitchFamily="2" charset="2"/>
              <a:buChar char="§"/>
            </a:pPr>
            <a:r>
              <a:rPr lang="en-GB" dirty="0">
                <a:latin typeface="+mn-lt"/>
              </a:rPr>
              <a:t>Add a visual if possible</a:t>
            </a:r>
          </a:p>
          <a:p>
            <a:pPr marL="0" indent="0">
              <a:buFont typeface="Wingdings" panose="05000000000000000000" pitchFamily="2" charset="2"/>
              <a:buNone/>
            </a:pPr>
            <a:endParaRPr lang="en-GB" sz="1800" b="1" dirty="0"/>
          </a:p>
          <a:p>
            <a:pPr marL="0" indent="0">
              <a:buFont typeface="Wingdings" panose="05000000000000000000" pitchFamily="2" charset="2"/>
              <a:buNone/>
            </a:pPr>
            <a:endParaRPr lang="en-GB" sz="1800" b="1" dirty="0"/>
          </a:p>
          <a:p>
            <a:endParaRPr lang="en-GB" dirty="0"/>
          </a:p>
        </p:txBody>
      </p:sp>
      <p:sp>
        <p:nvSpPr>
          <p:cNvPr id="4" name="Slide Number Placeholder 3">
            <a:extLst>
              <a:ext uri="{FF2B5EF4-FFF2-40B4-BE49-F238E27FC236}">
                <a16:creationId xmlns:a16="http://schemas.microsoft.com/office/drawing/2014/main" id="{ED13E7FF-7DC8-4F10-89D6-24B20D8CE328}"/>
              </a:ext>
            </a:extLst>
          </p:cNvPr>
          <p:cNvSpPr>
            <a:spLocks noGrp="1"/>
          </p:cNvSpPr>
          <p:nvPr>
            <p:ph type="sldNum" sz="quarter" idx="12"/>
          </p:nvPr>
        </p:nvSpPr>
        <p:spPr/>
        <p:txBody>
          <a:bodyPr/>
          <a:lstStyle/>
          <a:p>
            <a:fld id="{E590D023-786E-614A-A392-BB9F690BB64D}" type="slidenum">
              <a:rPr lang="nl-NL" smtClean="0"/>
              <a:pPr/>
              <a:t>1</a:t>
            </a:fld>
            <a:endParaRPr lang="nl-NL" dirty="0"/>
          </a:p>
        </p:txBody>
      </p:sp>
      <p:sp>
        <p:nvSpPr>
          <p:cNvPr id="5" name="Text Box 21">
            <a:extLst>
              <a:ext uri="{FF2B5EF4-FFF2-40B4-BE49-F238E27FC236}">
                <a16:creationId xmlns:a16="http://schemas.microsoft.com/office/drawing/2014/main" id="{FAA27ED5-B271-4946-8EB4-58BF007E6622}"/>
              </a:ext>
            </a:extLst>
          </p:cNvPr>
          <p:cNvSpPr txBox="1">
            <a:spLocks noChangeArrowheads="1"/>
          </p:cNvSpPr>
          <p:nvPr/>
        </p:nvSpPr>
        <p:spPr bwMode="auto">
          <a:xfrm>
            <a:off x="547678" y="4946931"/>
            <a:ext cx="11096644" cy="963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265113" indent="-265113"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l" eaLnBrk="1" hangingPunct="1">
              <a:lnSpc>
                <a:spcPct val="120000"/>
              </a:lnSpc>
              <a:buFont typeface="Wingdings" panose="05000000000000000000" pitchFamily="2" charset="2"/>
              <a:buChar char="§"/>
            </a:pPr>
            <a:r>
              <a:rPr lang="en-GB" sz="1200" i="1" dirty="0">
                <a:solidFill>
                  <a:schemeClr val="accent1"/>
                </a:solidFill>
                <a:highlight>
                  <a:srgbClr val="FFFF00"/>
                </a:highlight>
                <a:latin typeface="+mn-lt"/>
              </a:rPr>
              <a:t>Adapt the project idea number and acronym via “View” and then “Slide Master”. You can edit the text on slide 2 of the Master.</a:t>
            </a:r>
          </a:p>
          <a:p>
            <a:pPr algn="l" eaLnBrk="1" hangingPunct="1">
              <a:lnSpc>
                <a:spcPct val="120000"/>
              </a:lnSpc>
              <a:buFont typeface="Wingdings" panose="05000000000000000000" pitchFamily="2" charset="2"/>
              <a:buChar char="§"/>
            </a:pPr>
            <a:r>
              <a:rPr lang="en-GB" sz="1200" i="1" dirty="0">
                <a:solidFill>
                  <a:schemeClr val="accent1"/>
                </a:solidFill>
                <a:latin typeface="+mn-lt"/>
              </a:rPr>
              <a:t>Do not use full sentences in your slides. Keep them for your verbal story. </a:t>
            </a:r>
          </a:p>
          <a:p>
            <a:pPr algn="l" eaLnBrk="1" hangingPunct="1">
              <a:lnSpc>
                <a:spcPct val="120000"/>
              </a:lnSpc>
              <a:buFont typeface="Wingdings" panose="05000000000000000000" pitchFamily="2" charset="2"/>
              <a:buChar char="§"/>
            </a:pPr>
            <a:r>
              <a:rPr lang="en-GB" sz="1200" i="1" dirty="0">
                <a:solidFill>
                  <a:schemeClr val="accent1"/>
                </a:solidFill>
                <a:latin typeface="+mn-lt"/>
              </a:rPr>
              <a:t>Your verbal story should describe how the current situation compares to the future situation thanks to your technology and how it will contribute to society, life of people (your audience in fact). This story should give an example of a real situation that your audience recognises as being a current problem.</a:t>
            </a:r>
            <a:endParaRPr lang="en-GB" sz="1200" dirty="0">
              <a:solidFill>
                <a:schemeClr val="accent1"/>
              </a:solidFill>
              <a:latin typeface="+mn-lt"/>
            </a:endParaRPr>
          </a:p>
        </p:txBody>
      </p:sp>
    </p:spTree>
    <p:extLst>
      <p:ext uri="{BB962C8B-B14F-4D97-AF65-F5344CB8AC3E}">
        <p14:creationId xmlns:p14="http://schemas.microsoft.com/office/powerpoint/2010/main" val="1563475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1AA96-3C38-435A-A786-CB025AC674C5}"/>
              </a:ext>
            </a:extLst>
          </p:cNvPr>
          <p:cNvSpPr>
            <a:spLocks noGrp="1"/>
          </p:cNvSpPr>
          <p:nvPr>
            <p:ph type="title"/>
          </p:nvPr>
        </p:nvSpPr>
        <p:spPr/>
        <p:txBody>
          <a:bodyPr/>
          <a:lstStyle/>
          <a:p>
            <a:r>
              <a:rPr lang="en-GB" dirty="0"/>
              <a:t>Key Selling Points</a:t>
            </a:r>
            <a:endParaRPr lang="en-GB" sz="2800" dirty="0"/>
          </a:p>
        </p:txBody>
      </p:sp>
      <p:sp>
        <p:nvSpPr>
          <p:cNvPr id="3" name="Content Placeholder 2">
            <a:extLst>
              <a:ext uri="{FF2B5EF4-FFF2-40B4-BE49-F238E27FC236}">
                <a16:creationId xmlns:a16="http://schemas.microsoft.com/office/drawing/2014/main" id="{B7C860AB-18A6-466A-95F6-6B3EAC09E1F3}"/>
              </a:ext>
            </a:extLst>
          </p:cNvPr>
          <p:cNvSpPr>
            <a:spLocks noGrp="1"/>
          </p:cNvSpPr>
          <p:nvPr>
            <p:ph idx="1"/>
          </p:nvPr>
        </p:nvSpPr>
        <p:spPr/>
        <p:txBody>
          <a:bodyPr/>
          <a:lstStyle/>
          <a:p>
            <a:pPr marL="457200" indent="-457200">
              <a:buFont typeface="Wingdings" panose="05000000000000000000" pitchFamily="2" charset="2"/>
              <a:buChar char="§"/>
            </a:pPr>
            <a:r>
              <a:rPr lang="en-GB" dirty="0">
                <a:latin typeface="+mn-lt"/>
              </a:rPr>
              <a:t>3 to 6 bullets</a:t>
            </a:r>
            <a:br>
              <a:rPr lang="en-GB" dirty="0">
                <a:latin typeface="+mn-lt"/>
              </a:rPr>
            </a:br>
            <a:endParaRPr lang="en-GB" dirty="0">
              <a:latin typeface="+mn-lt"/>
            </a:endParaRPr>
          </a:p>
          <a:p>
            <a:pPr marL="457200" indent="-457200">
              <a:buFont typeface="Wingdings" panose="05000000000000000000" pitchFamily="2" charset="2"/>
              <a:buChar char="§"/>
            </a:pPr>
            <a:r>
              <a:rPr lang="en-GB" dirty="0">
                <a:latin typeface="+mn-lt"/>
              </a:rPr>
              <a:t>Use max 6 text bullets that emphasise key (end user) benefits / the societal importance of your project idea. Explain:</a:t>
            </a:r>
          </a:p>
          <a:p>
            <a:pPr marL="914400" lvl="1" indent="-457200">
              <a:buFont typeface="Tahoma" panose="020B0604030504040204" pitchFamily="34" charset="0"/>
              <a:buChar char="₋"/>
            </a:pPr>
            <a:r>
              <a:rPr lang="en-GB" sz="2400" dirty="0">
                <a:latin typeface="+mn-lt"/>
              </a:rPr>
              <a:t>What is the innovation?</a:t>
            </a:r>
          </a:p>
          <a:p>
            <a:pPr marL="914400" lvl="1" indent="-457200">
              <a:buFont typeface="Tahoma" panose="020B0604030504040204" pitchFamily="34" charset="0"/>
              <a:buChar char="₋"/>
            </a:pPr>
            <a:r>
              <a:rPr lang="en-GB" sz="2400" dirty="0">
                <a:latin typeface="+mn-lt"/>
              </a:rPr>
              <a:t>What is the business impact? </a:t>
            </a:r>
          </a:p>
          <a:p>
            <a:pPr marL="0" indent="0">
              <a:buFont typeface="Wingdings" panose="05000000000000000000" pitchFamily="2" charset="2"/>
              <a:buNone/>
            </a:pPr>
            <a:endParaRPr lang="en-GB" sz="1800" b="1" dirty="0"/>
          </a:p>
          <a:p>
            <a:pPr marL="0" indent="0">
              <a:buFont typeface="Wingdings" panose="05000000000000000000" pitchFamily="2" charset="2"/>
              <a:buNone/>
            </a:pPr>
            <a:endParaRPr lang="en-GB" sz="1800" b="1" dirty="0"/>
          </a:p>
          <a:p>
            <a:endParaRPr lang="en-GB" dirty="0"/>
          </a:p>
        </p:txBody>
      </p:sp>
      <p:sp>
        <p:nvSpPr>
          <p:cNvPr id="4" name="Slide Number Placeholder 3">
            <a:extLst>
              <a:ext uri="{FF2B5EF4-FFF2-40B4-BE49-F238E27FC236}">
                <a16:creationId xmlns:a16="http://schemas.microsoft.com/office/drawing/2014/main" id="{ED13E7FF-7DC8-4F10-89D6-24B20D8CE328}"/>
              </a:ext>
            </a:extLst>
          </p:cNvPr>
          <p:cNvSpPr>
            <a:spLocks noGrp="1"/>
          </p:cNvSpPr>
          <p:nvPr>
            <p:ph type="sldNum" sz="quarter" idx="12"/>
          </p:nvPr>
        </p:nvSpPr>
        <p:spPr/>
        <p:txBody>
          <a:bodyPr/>
          <a:lstStyle/>
          <a:p>
            <a:fld id="{E590D023-786E-614A-A392-BB9F690BB64D}" type="slidenum">
              <a:rPr lang="nl-NL" smtClean="0"/>
              <a:pPr/>
              <a:t>2</a:t>
            </a:fld>
            <a:endParaRPr lang="nl-NL" dirty="0"/>
          </a:p>
        </p:txBody>
      </p:sp>
    </p:spTree>
    <p:extLst>
      <p:ext uri="{BB962C8B-B14F-4D97-AF65-F5344CB8AC3E}">
        <p14:creationId xmlns:p14="http://schemas.microsoft.com/office/powerpoint/2010/main" val="2919284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1AA96-3C38-435A-A786-CB025AC674C5}"/>
              </a:ext>
            </a:extLst>
          </p:cNvPr>
          <p:cNvSpPr>
            <a:spLocks noGrp="1"/>
          </p:cNvSpPr>
          <p:nvPr>
            <p:ph type="title"/>
          </p:nvPr>
        </p:nvSpPr>
        <p:spPr/>
        <p:txBody>
          <a:bodyPr/>
          <a:lstStyle/>
          <a:p>
            <a:r>
              <a:rPr lang="en-GB" dirty="0"/>
              <a:t>Partners &amp; expertise</a:t>
            </a:r>
            <a:endParaRPr lang="en-GB" sz="2800" dirty="0"/>
          </a:p>
        </p:txBody>
      </p:sp>
      <p:sp>
        <p:nvSpPr>
          <p:cNvPr id="3" name="Content Placeholder 2">
            <a:extLst>
              <a:ext uri="{FF2B5EF4-FFF2-40B4-BE49-F238E27FC236}">
                <a16:creationId xmlns:a16="http://schemas.microsoft.com/office/drawing/2014/main" id="{B7C860AB-18A6-466A-95F6-6B3EAC09E1F3}"/>
              </a:ext>
            </a:extLst>
          </p:cNvPr>
          <p:cNvSpPr>
            <a:spLocks noGrp="1"/>
          </p:cNvSpPr>
          <p:nvPr>
            <p:ph idx="1"/>
          </p:nvPr>
        </p:nvSpPr>
        <p:spPr/>
        <p:txBody>
          <a:bodyPr/>
          <a:lstStyle/>
          <a:p>
            <a:pPr marL="457200" indent="-457200">
              <a:buFont typeface="Wingdings" panose="05000000000000000000" pitchFamily="2" charset="2"/>
              <a:buChar char="§"/>
            </a:pPr>
            <a:r>
              <a:rPr lang="en-US" b="1" dirty="0">
                <a:latin typeface="+mn-lt"/>
              </a:rPr>
              <a:t>Partners involved</a:t>
            </a:r>
          </a:p>
          <a:p>
            <a:pPr marL="914400" lvl="1" indent="-457200">
              <a:buFont typeface="Tahoma" panose="020B0604030504040204" pitchFamily="34" charset="0"/>
              <a:buChar char="₋"/>
            </a:pPr>
            <a:r>
              <a:rPr lang="en-US" sz="2400" dirty="0">
                <a:latin typeface="+mn-lt"/>
              </a:rPr>
              <a:t>List the partners / countries already involved</a:t>
            </a:r>
          </a:p>
          <a:p>
            <a:endParaRPr lang="en-US" dirty="0">
              <a:latin typeface="+mn-lt"/>
            </a:endParaRPr>
          </a:p>
          <a:p>
            <a:pPr marL="457200" indent="-457200">
              <a:buFont typeface="Wingdings" panose="05000000000000000000" pitchFamily="2" charset="2"/>
              <a:buChar char="§"/>
            </a:pPr>
            <a:endParaRPr lang="en-US" dirty="0">
              <a:latin typeface="+mn-lt"/>
            </a:endParaRPr>
          </a:p>
          <a:p>
            <a:pPr marL="457200" indent="-457200">
              <a:buFont typeface="Wingdings" panose="05000000000000000000" pitchFamily="2" charset="2"/>
              <a:buChar char="§"/>
            </a:pPr>
            <a:r>
              <a:rPr lang="en-US" b="1" dirty="0">
                <a:latin typeface="+mn-lt"/>
              </a:rPr>
              <a:t>Missing partners / expertise</a:t>
            </a:r>
          </a:p>
          <a:p>
            <a:pPr marL="914400" lvl="1" indent="-457200">
              <a:buFont typeface="Tahoma" panose="020B0604030504040204" pitchFamily="34" charset="0"/>
              <a:buChar char="₋"/>
            </a:pPr>
            <a:r>
              <a:rPr lang="en-US" sz="2400" dirty="0">
                <a:latin typeface="+mn-lt"/>
              </a:rPr>
              <a:t>List the missing partners / expertise / countries</a:t>
            </a:r>
          </a:p>
          <a:p>
            <a:pPr marL="0" indent="0">
              <a:buFont typeface="Wingdings" panose="05000000000000000000" pitchFamily="2" charset="2"/>
              <a:buNone/>
            </a:pPr>
            <a:endParaRPr lang="en-GB" sz="1800" b="1" dirty="0"/>
          </a:p>
          <a:p>
            <a:pPr marL="0" indent="0">
              <a:buFont typeface="Wingdings" panose="05000000000000000000" pitchFamily="2" charset="2"/>
              <a:buNone/>
            </a:pPr>
            <a:endParaRPr lang="en-GB" sz="1800" b="1" dirty="0"/>
          </a:p>
          <a:p>
            <a:endParaRPr lang="en-GB" dirty="0"/>
          </a:p>
        </p:txBody>
      </p:sp>
      <p:sp>
        <p:nvSpPr>
          <p:cNvPr id="4" name="Slide Number Placeholder 3">
            <a:extLst>
              <a:ext uri="{FF2B5EF4-FFF2-40B4-BE49-F238E27FC236}">
                <a16:creationId xmlns:a16="http://schemas.microsoft.com/office/drawing/2014/main" id="{ED13E7FF-7DC8-4F10-89D6-24B20D8CE328}"/>
              </a:ext>
            </a:extLst>
          </p:cNvPr>
          <p:cNvSpPr>
            <a:spLocks noGrp="1"/>
          </p:cNvSpPr>
          <p:nvPr>
            <p:ph type="sldNum" sz="quarter" idx="12"/>
          </p:nvPr>
        </p:nvSpPr>
        <p:spPr/>
        <p:txBody>
          <a:bodyPr/>
          <a:lstStyle/>
          <a:p>
            <a:fld id="{E590D023-786E-614A-A392-BB9F690BB64D}" type="slidenum">
              <a:rPr lang="nl-NL" smtClean="0"/>
              <a:pPr/>
              <a:t>3</a:t>
            </a:fld>
            <a:endParaRPr lang="nl-NL" dirty="0"/>
          </a:p>
        </p:txBody>
      </p:sp>
    </p:spTree>
    <p:extLst>
      <p:ext uri="{BB962C8B-B14F-4D97-AF65-F5344CB8AC3E}">
        <p14:creationId xmlns:p14="http://schemas.microsoft.com/office/powerpoint/2010/main" val="422387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1AA96-3C38-435A-A786-CB025AC674C5}"/>
              </a:ext>
            </a:extLst>
          </p:cNvPr>
          <p:cNvSpPr>
            <a:spLocks noGrp="1"/>
          </p:cNvSpPr>
          <p:nvPr>
            <p:ph type="title"/>
          </p:nvPr>
        </p:nvSpPr>
        <p:spPr/>
        <p:txBody>
          <a:bodyPr/>
          <a:lstStyle/>
          <a:p>
            <a:r>
              <a:rPr lang="en-GB"/>
              <a:t>Contact details</a:t>
            </a:r>
            <a:endParaRPr lang="en-GB" sz="2800" dirty="0"/>
          </a:p>
        </p:txBody>
      </p:sp>
      <p:sp>
        <p:nvSpPr>
          <p:cNvPr id="3" name="Content Placeholder 2">
            <a:extLst>
              <a:ext uri="{FF2B5EF4-FFF2-40B4-BE49-F238E27FC236}">
                <a16:creationId xmlns:a16="http://schemas.microsoft.com/office/drawing/2014/main" id="{B7C860AB-18A6-466A-95F6-6B3EAC09E1F3}"/>
              </a:ext>
            </a:extLst>
          </p:cNvPr>
          <p:cNvSpPr>
            <a:spLocks noGrp="1"/>
          </p:cNvSpPr>
          <p:nvPr>
            <p:ph idx="1"/>
          </p:nvPr>
        </p:nvSpPr>
        <p:spPr/>
        <p:txBody>
          <a:bodyPr/>
          <a:lstStyle/>
          <a:p>
            <a:pPr marL="457200" indent="-457200">
              <a:buFont typeface="Wingdings" panose="05000000000000000000" pitchFamily="2" charset="2"/>
              <a:buChar char="§"/>
            </a:pPr>
            <a:r>
              <a:rPr lang="en-US" b="1" dirty="0">
                <a:latin typeface="+mn-lt"/>
              </a:rPr>
              <a:t>Name Proposer</a:t>
            </a:r>
            <a:br>
              <a:rPr lang="en-US" dirty="0">
                <a:latin typeface="+mn-lt"/>
              </a:rPr>
            </a:br>
            <a:r>
              <a:rPr lang="en-US" dirty="0">
                <a:latin typeface="+mn-lt"/>
              </a:rPr>
              <a:t>Company</a:t>
            </a:r>
            <a:br>
              <a:rPr lang="en-US" dirty="0">
                <a:latin typeface="+mn-lt"/>
              </a:rPr>
            </a:br>
            <a:r>
              <a:rPr lang="en-US" dirty="0">
                <a:latin typeface="+mn-lt"/>
              </a:rPr>
              <a:t>Email Address</a:t>
            </a:r>
            <a:br>
              <a:rPr lang="en-US" dirty="0">
                <a:latin typeface="+mn-lt"/>
              </a:rPr>
            </a:br>
            <a:r>
              <a:rPr lang="en-US" dirty="0">
                <a:latin typeface="+mn-lt"/>
              </a:rPr>
              <a:t>Telephone number and/or Mobile number</a:t>
            </a:r>
            <a:br>
              <a:rPr lang="en-US" dirty="0"/>
            </a:br>
            <a:endParaRPr lang="en-US" dirty="0"/>
          </a:p>
          <a:p>
            <a:pPr marL="457200" indent="-457200">
              <a:buClr>
                <a:schemeClr val="tx1"/>
              </a:buClr>
              <a:buFont typeface="Wingdings" panose="05000000000000000000" pitchFamily="2" charset="2"/>
              <a:buChar char="§"/>
            </a:pPr>
            <a:r>
              <a:rPr lang="en-US" sz="1800" dirty="0">
                <a:solidFill>
                  <a:srgbClr val="00C440"/>
                </a:solidFill>
                <a:latin typeface="+mn-lt"/>
              </a:rPr>
              <a:t>Contact details second contact, if applicable</a:t>
            </a:r>
            <a:br>
              <a:rPr lang="en-US" dirty="0">
                <a:latin typeface="+mn-lt"/>
              </a:rPr>
            </a:br>
            <a:r>
              <a:rPr lang="en-US" b="1" dirty="0">
                <a:latin typeface="+mn-lt"/>
              </a:rPr>
              <a:t>Name Proposer</a:t>
            </a:r>
            <a:br>
              <a:rPr lang="en-US" dirty="0">
                <a:latin typeface="+mn-lt"/>
              </a:rPr>
            </a:br>
            <a:r>
              <a:rPr lang="en-US" dirty="0">
                <a:latin typeface="+mn-lt"/>
              </a:rPr>
              <a:t>Company</a:t>
            </a:r>
            <a:br>
              <a:rPr lang="en-US" dirty="0">
                <a:latin typeface="+mn-lt"/>
              </a:rPr>
            </a:br>
            <a:r>
              <a:rPr lang="en-US" dirty="0">
                <a:latin typeface="+mn-lt"/>
              </a:rPr>
              <a:t>Email Address</a:t>
            </a:r>
            <a:br>
              <a:rPr lang="en-US" dirty="0">
                <a:latin typeface="+mn-lt"/>
              </a:rPr>
            </a:br>
            <a:r>
              <a:rPr lang="en-US" dirty="0">
                <a:latin typeface="+mn-lt"/>
              </a:rPr>
              <a:t>Telephone number and/or Mobile number</a:t>
            </a:r>
            <a:endParaRPr lang="en-GB" dirty="0">
              <a:latin typeface="+mn-lt"/>
            </a:endParaRPr>
          </a:p>
          <a:p>
            <a:pPr marL="0" indent="0">
              <a:buFont typeface="Wingdings" panose="05000000000000000000" pitchFamily="2" charset="2"/>
              <a:buNone/>
            </a:pPr>
            <a:endParaRPr lang="en-GB" sz="1800" b="1" dirty="0"/>
          </a:p>
          <a:p>
            <a:pPr marL="0" indent="0">
              <a:buFont typeface="Wingdings" panose="05000000000000000000" pitchFamily="2" charset="2"/>
              <a:buNone/>
            </a:pPr>
            <a:endParaRPr lang="en-GB" sz="1800" b="1" dirty="0"/>
          </a:p>
          <a:p>
            <a:endParaRPr lang="en-GB" dirty="0"/>
          </a:p>
        </p:txBody>
      </p:sp>
      <p:sp>
        <p:nvSpPr>
          <p:cNvPr id="4" name="Slide Number Placeholder 3">
            <a:extLst>
              <a:ext uri="{FF2B5EF4-FFF2-40B4-BE49-F238E27FC236}">
                <a16:creationId xmlns:a16="http://schemas.microsoft.com/office/drawing/2014/main" id="{ED13E7FF-7DC8-4F10-89D6-24B20D8CE328}"/>
              </a:ext>
            </a:extLst>
          </p:cNvPr>
          <p:cNvSpPr>
            <a:spLocks noGrp="1"/>
          </p:cNvSpPr>
          <p:nvPr>
            <p:ph type="sldNum" sz="quarter" idx="12"/>
          </p:nvPr>
        </p:nvSpPr>
        <p:spPr/>
        <p:txBody>
          <a:bodyPr/>
          <a:lstStyle/>
          <a:p>
            <a:fld id="{E590D023-786E-614A-A392-BB9F690BB64D}" type="slidenum">
              <a:rPr lang="nl-NL" smtClean="0"/>
              <a:pPr/>
              <a:t>4</a:t>
            </a:fld>
            <a:endParaRPr lang="nl-NL" dirty="0"/>
          </a:p>
        </p:txBody>
      </p:sp>
      <p:pic>
        <p:nvPicPr>
          <p:cNvPr id="5" name="Picture 4">
            <a:extLst>
              <a:ext uri="{FF2B5EF4-FFF2-40B4-BE49-F238E27FC236}">
                <a16:creationId xmlns:a16="http://schemas.microsoft.com/office/drawing/2014/main" id="{0B95ED78-A24F-4A41-ADC3-53645803852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03604" y="1440000"/>
            <a:ext cx="1448396" cy="1448396"/>
          </a:xfrm>
          <a:prstGeom prst="rect">
            <a:avLst/>
          </a:prstGeom>
        </p:spPr>
      </p:pic>
      <p:pic>
        <p:nvPicPr>
          <p:cNvPr id="6" name="Picture 5">
            <a:extLst>
              <a:ext uri="{FF2B5EF4-FFF2-40B4-BE49-F238E27FC236}">
                <a16:creationId xmlns:a16="http://schemas.microsoft.com/office/drawing/2014/main" id="{97BB2113-AF27-4098-ACFD-BC4D0A2D10A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95926" y="3621379"/>
            <a:ext cx="1448396" cy="1448396"/>
          </a:xfrm>
          <a:prstGeom prst="rect">
            <a:avLst/>
          </a:prstGeom>
        </p:spPr>
      </p:pic>
    </p:spTree>
    <p:extLst>
      <p:ext uri="{BB962C8B-B14F-4D97-AF65-F5344CB8AC3E}">
        <p14:creationId xmlns:p14="http://schemas.microsoft.com/office/powerpoint/2010/main" val="3474368575"/>
      </p:ext>
    </p:extLst>
  </p:cSld>
  <p:clrMapOvr>
    <a:masterClrMapping/>
  </p:clrMapOvr>
</p:sld>
</file>

<file path=ppt/theme/theme1.xml><?xml version="1.0" encoding="utf-8"?>
<a:theme xmlns:a="http://schemas.openxmlformats.org/drawingml/2006/main" name="Kantoorthema">
  <a:themeElements>
    <a:clrScheme name="ITEA 4">
      <a:dk1>
        <a:srgbClr val="000000"/>
      </a:dk1>
      <a:lt1>
        <a:srgbClr val="FFFFFF"/>
      </a:lt1>
      <a:dk2>
        <a:srgbClr val="000082"/>
      </a:dk2>
      <a:lt2>
        <a:srgbClr val="FFFFFF"/>
      </a:lt2>
      <a:accent1>
        <a:srgbClr val="00C440"/>
      </a:accent1>
      <a:accent2>
        <a:srgbClr val="0648B9"/>
      </a:accent2>
      <a:accent3>
        <a:srgbClr val="FD4453"/>
      </a:accent3>
      <a:accent4>
        <a:srgbClr val="D9D9D9"/>
      </a:accent4>
      <a:accent5>
        <a:srgbClr val="FBDC57"/>
      </a:accent5>
      <a:accent6>
        <a:srgbClr val="F36F21"/>
      </a:accent6>
      <a:hlink>
        <a:srgbClr val="009640"/>
      </a:hlink>
      <a:folHlink>
        <a:srgbClr val="00C44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TEA 4 PowerPoint template.potx" id="{4AFBC9DC-DCD5-4229-A736-40E00A78CB85}" vid="{61358DFF-3A10-4EB4-93FE-882AB8D74A28}"/>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1E75599DC15654CB3473EE5DD32CA1F" ma:contentTypeVersion="20" ma:contentTypeDescription="Een nieuw document maken." ma:contentTypeScope="" ma:versionID="27cf5dc8b32e818da7b10294930f0d90">
  <xsd:schema xmlns:xsd="http://www.w3.org/2001/XMLSchema" xmlns:xs="http://www.w3.org/2001/XMLSchema" xmlns:p="http://schemas.microsoft.com/office/2006/metadata/properties" xmlns:ns2="84afe602-0ecd-42f9-9b8e-dd969fee2b19" xmlns:ns3="34da4786-fedd-4d71-8ced-16bfa63b5200" targetNamespace="http://schemas.microsoft.com/office/2006/metadata/properties" ma:root="true" ma:fieldsID="0777179a1860fbc867147ba7a93fecd3" ns2:_="" ns3:_="">
    <xsd:import namespace="84afe602-0ecd-42f9-9b8e-dd969fee2b19"/>
    <xsd:import namespace="34da4786-fedd-4d71-8ced-16bfa63b520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afe602-0ecd-42f9-9b8e-dd969fee2b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Afbeeldingtags" ma:readOnly="false" ma:fieldId="{5cf76f15-5ced-4ddc-b409-7134ff3c332f}" ma:taxonomyMulti="true" ma:sspId="e33cf5d9-a986-4f9d-98e7-154fb2b2e1c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4da4786-fedd-4d71-8ced-16bfa63b5200"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element name="TaxCatchAll" ma:index="21" nillable="true" ma:displayName="Taxonomy Catch All Column" ma:hidden="true" ma:list="{e771df1a-27df-40aa-a35f-926b94019640}" ma:internalName="TaxCatchAll" ma:showField="CatchAllData" ma:web="34da4786-fedd-4d71-8ced-16bfa63b520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34da4786-fedd-4d71-8ced-16bfa63b5200" xsi:nil="true"/>
    <lcf76f155ced4ddcb4097134ff3c332f xmlns="84afe602-0ecd-42f9-9b8e-dd969fee2b1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27DA24B-A4DD-40A0-B7C4-728ACD70D46B}">
  <ds:schemaRefs>
    <ds:schemaRef ds:uri="http://schemas.microsoft.com/sharepoint/v3/contenttype/forms"/>
  </ds:schemaRefs>
</ds:datastoreItem>
</file>

<file path=customXml/itemProps2.xml><?xml version="1.0" encoding="utf-8"?>
<ds:datastoreItem xmlns:ds="http://schemas.openxmlformats.org/officeDocument/2006/customXml" ds:itemID="{CE690060-2BAE-42DC-8BA2-EE46FE4908C7}"/>
</file>

<file path=customXml/itemProps3.xml><?xml version="1.0" encoding="utf-8"?>
<ds:datastoreItem xmlns:ds="http://schemas.openxmlformats.org/officeDocument/2006/customXml" ds:itemID="{DEDBC663-D673-4B73-A5C3-42FBED9A99C3}">
  <ds:schemaRefs>
    <ds:schemaRef ds:uri="http://purl.org/dc/elements/1.1/"/>
    <ds:schemaRef ds:uri="http://schemas.microsoft.com/office/infopath/2007/PartnerControls"/>
    <ds:schemaRef ds:uri="http://schemas.openxmlformats.org/package/2006/metadata/core-properties"/>
    <ds:schemaRef ds:uri="http://purl.org/dc/terms/"/>
    <ds:schemaRef ds:uri="http://www.w3.org/XML/1998/namespace"/>
    <ds:schemaRef ds:uri="http://purl.org/dc/dcmitype/"/>
    <ds:schemaRef ds:uri="http://schemas.microsoft.com/office/2006/documentManagement/types"/>
    <ds:schemaRef ds:uri="8628f463-e3cf-4f2c-8f01-ec75b33edd67"/>
    <ds:schemaRef ds:uri="http://schemas.microsoft.com/office/2006/metadata/properties"/>
    <ds:schemaRef ds:uri="34da4786-fedd-4d71-8ced-16bfa63b5200"/>
    <ds:schemaRef ds:uri="84afe602-0ecd-42f9-9b8e-dd969fee2b19"/>
  </ds:schemaRefs>
</ds:datastoreItem>
</file>

<file path=docProps/app.xml><?xml version="1.0" encoding="utf-8"?>
<Properties xmlns="http://schemas.openxmlformats.org/officeDocument/2006/extended-properties" xmlns:vt="http://schemas.openxmlformats.org/officeDocument/2006/docPropsVTypes">
  <Template>ITEA 4 PowerPoint template - small</Template>
  <TotalTime>0</TotalTime>
  <Words>284</Words>
  <Application>Microsoft Office PowerPoint</Application>
  <PresentationFormat>Widescreen</PresentationFormat>
  <Paragraphs>34</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Georgia</vt:lpstr>
      <vt:lpstr>Tahoma</vt:lpstr>
      <vt:lpstr>Wingdings</vt:lpstr>
      <vt:lpstr>Kantoorthema</vt:lpstr>
      <vt:lpstr>Project idea ACRONYM Project idea title</vt:lpstr>
      <vt:lpstr>Project idea description</vt:lpstr>
      <vt:lpstr>Key Selling Points</vt:lpstr>
      <vt:lpstr>Partners &amp; expertise</vt:lpstr>
      <vt:lpstr>Contact details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idea ACRONYM Project idea title</dc:title>
  <dc:creator>Loes van den Borne</dc:creator>
  <cp:lastModifiedBy>Loes van den Borne · ITEA Office</cp:lastModifiedBy>
  <cp:revision>8</cp:revision>
  <dcterms:created xsi:type="dcterms:W3CDTF">2021-06-09T12:20:00Z</dcterms:created>
  <dcterms:modified xsi:type="dcterms:W3CDTF">2024-04-16T20:22:29Z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0x01010051E75599DC15654CB3473EE5DD32CA1F</vt:lpwstr>
  </property>
</Properties>
</file>